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23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112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5148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3982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4778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1996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715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779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235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0479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7464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029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D09E8-9249-4880-8DE1-513B2E004A0D}" type="datetimeFigureOut">
              <a:rPr lang="de-DE" smtClean="0"/>
              <a:t>15.12.2019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5BB74-97E1-4B67-AD01-9A0DF0F827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4625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hyperlink" Target="http://creativecommons.org/licenses/by-nc-sa/4.0/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13" Type="http://schemas.openxmlformats.org/officeDocument/2006/relationships/hyperlink" Target="http://creativecommons.org/licenses/by-nc-sa/4.0/" TargetMode="External"/><Relationship Id="rId3" Type="http://schemas.microsoft.com/office/2007/relationships/hdphoto" Target="../media/hdphoto1.wdp"/><Relationship Id="rId7" Type="http://schemas.openxmlformats.org/officeDocument/2006/relationships/image" Target="../media/image18.jpg"/><Relationship Id="rId12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11" Type="http://schemas.openxmlformats.org/officeDocument/2006/relationships/image" Target="../media/image12.svg"/><Relationship Id="rId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1CAA5D2-2441-456D-86A9-9783740CD9EB}"/>
              </a:ext>
            </a:extLst>
          </p:cNvPr>
          <p:cNvGrpSpPr/>
          <p:nvPr/>
        </p:nvGrpSpPr>
        <p:grpSpPr>
          <a:xfrm>
            <a:off x="664520" y="558633"/>
            <a:ext cx="3070900" cy="3717312"/>
            <a:chOff x="2581224" y="1749187"/>
            <a:chExt cx="3070900" cy="3717312"/>
          </a:xfrm>
        </p:grpSpPr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9B145641-4677-47E6-8197-FF3C18D4547D}"/>
                </a:ext>
              </a:extLst>
            </p:cNvPr>
            <p:cNvSpPr txBox="1"/>
            <p:nvPr/>
          </p:nvSpPr>
          <p:spPr>
            <a:xfrm>
              <a:off x="2705829" y="3127135"/>
              <a:ext cx="29332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  4 Tracey			4 Tracey		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BC6909D4-4C22-4A3A-9D9F-8C68899802A1}"/>
                </a:ext>
              </a:extLst>
            </p:cNvPr>
            <p:cNvSpPr txBox="1"/>
            <p:nvPr/>
          </p:nvSpPr>
          <p:spPr>
            <a:xfrm>
              <a:off x="2720557" y="4820168"/>
              <a:ext cx="29315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  6 Tracey		       3 Tracey		</a:t>
              </a:r>
            </a:p>
          </p:txBody>
        </p:sp>
        <p:pic>
          <p:nvPicPr>
            <p:cNvPr id="3" name="Grafik 2" descr="Ein Bild, das Teller, Essen, Doughnut, Tisch enthält.&#10;&#10;Automatisch generierte Beschreibung">
              <a:extLst>
                <a:ext uri="{FF2B5EF4-FFF2-40B4-BE49-F238E27FC236}">
                  <a16:creationId xmlns:a16="http://schemas.microsoft.com/office/drawing/2014/main" id="{B03F4DCB-CBDA-4B31-BEBF-DC97919A5B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3877" y="3469344"/>
              <a:ext cx="1385239" cy="1377948"/>
            </a:xfrm>
            <a:prstGeom prst="rect">
              <a:avLst/>
            </a:prstGeom>
          </p:spPr>
        </p:pic>
        <p:pic>
          <p:nvPicPr>
            <p:cNvPr id="6" name="Grafik 5" descr="Ein Bild, das Essen, Teller, Tisch, Papier enthält.&#10;&#10;Automatisch generierte Beschreibung">
              <a:extLst>
                <a:ext uri="{FF2B5EF4-FFF2-40B4-BE49-F238E27FC236}">
                  <a16:creationId xmlns:a16="http://schemas.microsoft.com/office/drawing/2014/main" id="{0441049E-FC59-44B0-9FB2-18A846889F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7654" y="1751195"/>
              <a:ext cx="1405569" cy="1375941"/>
            </a:xfrm>
            <a:prstGeom prst="rect">
              <a:avLst/>
            </a:prstGeom>
          </p:spPr>
        </p:pic>
        <p:pic>
          <p:nvPicPr>
            <p:cNvPr id="10" name="Grafik 9" descr="Ein Bild, das Teller, Essen, Papier, Tisch enthält.&#10;&#10;Automatisch generierte Beschreibung">
              <a:extLst>
                <a:ext uri="{FF2B5EF4-FFF2-40B4-BE49-F238E27FC236}">
                  <a16:creationId xmlns:a16="http://schemas.microsoft.com/office/drawing/2014/main" id="{D36521C6-A58E-45F3-A1D6-78654C3380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3877" y="1749187"/>
              <a:ext cx="1398247" cy="1377948"/>
            </a:xfrm>
            <a:prstGeom prst="rect">
              <a:avLst/>
            </a:prstGeom>
          </p:spPr>
        </p:pic>
        <p:pic>
          <p:nvPicPr>
            <p:cNvPr id="14" name="Grafik 13" descr="Ein Bild, das Teller, Essen, Tisch, Papier enthält.&#10;&#10;Automatisch generierte Beschreibung">
              <a:extLst>
                <a:ext uri="{FF2B5EF4-FFF2-40B4-BE49-F238E27FC236}">
                  <a16:creationId xmlns:a16="http://schemas.microsoft.com/office/drawing/2014/main" id="{E58F4E8E-9EF0-4C5C-9FB5-F02366339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81224" y="3471352"/>
              <a:ext cx="1471998" cy="1375941"/>
            </a:xfrm>
            <a:prstGeom prst="rect">
              <a:avLst/>
            </a:prstGeom>
          </p:spPr>
        </p:pic>
      </p:grpSp>
      <p:sp>
        <p:nvSpPr>
          <p:cNvPr id="5" name="Rechteck 4">
            <a:extLst>
              <a:ext uri="{FF2B5EF4-FFF2-40B4-BE49-F238E27FC236}">
                <a16:creationId xmlns:a16="http://schemas.microsoft.com/office/drawing/2014/main" id="{62D81E7D-A5C2-4B45-974C-921D8CC78EF2}"/>
              </a:ext>
            </a:extLst>
          </p:cNvPr>
          <p:cNvSpPr/>
          <p:nvPr/>
        </p:nvSpPr>
        <p:spPr>
          <a:xfrm>
            <a:off x="494522" y="363894"/>
            <a:ext cx="3452327" cy="37135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70779204-44C5-45FE-BE0E-D7C42973FDDC}"/>
              </a:ext>
            </a:extLst>
          </p:cNvPr>
          <p:cNvGrpSpPr/>
          <p:nvPr/>
        </p:nvGrpSpPr>
        <p:grpSpPr>
          <a:xfrm>
            <a:off x="4436438" y="558633"/>
            <a:ext cx="4849220" cy="3449329"/>
            <a:chOff x="285035" y="111396"/>
            <a:chExt cx="4849220" cy="3449329"/>
          </a:xfrm>
        </p:grpSpPr>
        <p:pic>
          <p:nvPicPr>
            <p:cNvPr id="12" name="Grafik 11" descr="Ein Bild, das Pommes frites, Teller, Essen, sitzend enthält.&#10;&#10;Automatisch generierte Beschreibung">
              <a:extLst>
                <a:ext uri="{FF2B5EF4-FFF2-40B4-BE49-F238E27FC236}">
                  <a16:creationId xmlns:a16="http://schemas.microsoft.com/office/drawing/2014/main" id="{FD8229A0-4B28-4700-A6B7-9A89A31DBA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561" y="131686"/>
              <a:ext cx="1420564" cy="1377948"/>
            </a:xfrm>
            <a:prstGeom prst="rect">
              <a:avLst/>
            </a:prstGeom>
          </p:spPr>
        </p:pic>
        <p:pic>
          <p:nvPicPr>
            <p:cNvPr id="13" name="Grafik 12" descr="Ein Bild, das Essen, Teller enthält.&#10;&#10;Automatisch generierte Beschreibung">
              <a:extLst>
                <a:ext uri="{FF2B5EF4-FFF2-40B4-BE49-F238E27FC236}">
                  <a16:creationId xmlns:a16="http://schemas.microsoft.com/office/drawing/2014/main" id="{6FC1F201-9E1D-4335-B73B-A0BDBFA80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7412" y="1824595"/>
              <a:ext cx="1565850" cy="1377948"/>
            </a:xfrm>
            <a:prstGeom prst="rect">
              <a:avLst/>
            </a:prstGeom>
          </p:spPr>
        </p:pic>
        <p:pic>
          <p:nvPicPr>
            <p:cNvPr id="15" name="Grafik 14" descr="Ein Bild, das Teller, Essen, Tisch, Gemüse enthält.&#10;&#10;Automatisch generierte Beschreibung">
              <a:extLst>
                <a:ext uri="{FF2B5EF4-FFF2-40B4-BE49-F238E27FC236}">
                  <a16:creationId xmlns:a16="http://schemas.microsoft.com/office/drawing/2014/main" id="{999C5C9A-F4B8-4A69-A106-6A3D971AE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7342" y="131686"/>
              <a:ext cx="1416913" cy="1377948"/>
            </a:xfrm>
            <a:prstGeom prst="rect">
              <a:avLst/>
            </a:prstGeom>
          </p:spPr>
        </p:pic>
        <p:pic>
          <p:nvPicPr>
            <p:cNvPr id="17" name="Grafik 16" descr="Ein Bild, das Teller, Essen, Stück, Tisch enthält.&#10;&#10;Automatisch generierte Beschreibung">
              <a:extLst>
                <a:ext uri="{FF2B5EF4-FFF2-40B4-BE49-F238E27FC236}">
                  <a16:creationId xmlns:a16="http://schemas.microsoft.com/office/drawing/2014/main" id="{0206D87C-A2C5-48A0-8F46-8F94A7434D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035" y="1815452"/>
              <a:ext cx="1452181" cy="1375941"/>
            </a:xfrm>
            <a:prstGeom prst="rect">
              <a:avLst/>
            </a:prstGeom>
          </p:spPr>
        </p:pic>
        <p:pic>
          <p:nvPicPr>
            <p:cNvPr id="18" name="Grafik 17" descr="Ein Bild, das Tisch, Essen, Teller, Tasse enthält.&#10;&#10;Automatisch generierte Beschreibung">
              <a:extLst>
                <a:ext uri="{FF2B5EF4-FFF2-40B4-BE49-F238E27FC236}">
                  <a16:creationId xmlns:a16="http://schemas.microsoft.com/office/drawing/2014/main" id="{1194EA4B-A35C-4B97-A9B5-D90DB0F296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4205" y="111396"/>
              <a:ext cx="1538056" cy="1388096"/>
            </a:xfrm>
            <a:prstGeom prst="rect">
              <a:avLst/>
            </a:prstGeom>
          </p:spPr>
        </p:pic>
        <p:pic>
          <p:nvPicPr>
            <p:cNvPr id="19" name="Grafik 18" descr="Ein Bild, das Teller, Tisch, Kuchen, Tasse enthält.&#10;&#10;Automatisch generierte Beschreibung">
              <a:extLst>
                <a:ext uri="{FF2B5EF4-FFF2-40B4-BE49-F238E27FC236}">
                  <a16:creationId xmlns:a16="http://schemas.microsoft.com/office/drawing/2014/main" id="{E851B22C-A238-4051-8303-A4A1D74F5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5247" y="1814448"/>
              <a:ext cx="1405665" cy="1388095"/>
            </a:xfrm>
            <a:prstGeom prst="rect">
              <a:avLst/>
            </a:prstGeom>
          </p:spPr>
        </p:pic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0014B2EE-A10A-4729-BAEF-487F828DD18D}"/>
                </a:ext>
              </a:extLst>
            </p:cNvPr>
            <p:cNvSpPr txBox="1"/>
            <p:nvPr/>
          </p:nvSpPr>
          <p:spPr>
            <a:xfrm>
              <a:off x="453165" y="1498360"/>
              <a:ext cx="4503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  4 Tracey			5 Tracey		      5 Tracey</a:t>
              </a:r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EB3C6F78-C83B-4EF7-B016-6B4243C6492E}"/>
                </a:ext>
              </a:extLst>
            </p:cNvPr>
            <p:cNvSpPr txBox="1"/>
            <p:nvPr/>
          </p:nvSpPr>
          <p:spPr>
            <a:xfrm>
              <a:off x="467893" y="3191393"/>
              <a:ext cx="44505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/>
                <a:t>  6 Tracey		       10 Tracey		     7 Tracey</a:t>
              </a:r>
            </a:p>
          </p:txBody>
        </p:sp>
      </p:grpSp>
      <p:sp>
        <p:nvSpPr>
          <p:cNvPr id="33" name="Rechteck 32">
            <a:extLst>
              <a:ext uri="{FF2B5EF4-FFF2-40B4-BE49-F238E27FC236}">
                <a16:creationId xmlns:a16="http://schemas.microsoft.com/office/drawing/2014/main" id="{0E1CE858-387C-4DAB-8E16-05F1BBBF807F}"/>
              </a:ext>
            </a:extLst>
          </p:cNvPr>
          <p:cNvSpPr/>
          <p:nvPr/>
        </p:nvSpPr>
        <p:spPr>
          <a:xfrm>
            <a:off x="4256181" y="363894"/>
            <a:ext cx="5209370" cy="37135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05BF520-CB5F-4D14-8780-34FE091F994D}"/>
              </a:ext>
            </a:extLst>
          </p:cNvPr>
          <p:cNvSpPr txBox="1"/>
          <p:nvPr/>
        </p:nvSpPr>
        <p:spPr>
          <a:xfrm>
            <a:off x="5989973" y="4185330"/>
            <a:ext cx="2145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Fast Food Restaurant</a:t>
            </a:r>
          </a:p>
        </p:txBody>
      </p: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7291CCE-8E22-4087-99EB-C2D5D146F1CB}"/>
              </a:ext>
            </a:extLst>
          </p:cNvPr>
          <p:cNvGrpSpPr/>
          <p:nvPr/>
        </p:nvGrpSpPr>
        <p:grpSpPr>
          <a:xfrm>
            <a:off x="4425819" y="5081350"/>
            <a:ext cx="5312620" cy="1568732"/>
            <a:chOff x="4505680" y="4718849"/>
            <a:chExt cx="5312620" cy="1568732"/>
          </a:xfrm>
        </p:grpSpPr>
        <p:pic>
          <p:nvPicPr>
            <p:cNvPr id="41" name="Grafik 40">
              <a:extLst>
                <a:ext uri="{FF2B5EF4-FFF2-40B4-BE49-F238E27FC236}">
                  <a16:creationId xmlns:a16="http://schemas.microsoft.com/office/drawing/2014/main" id="{35CD7369-C09E-4D02-AEAE-134CCC34A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8417162" y="4718849"/>
              <a:ext cx="959427" cy="959427"/>
            </a:xfrm>
            <a:prstGeom prst="rect">
              <a:avLst/>
            </a:prstGeom>
          </p:spPr>
        </p:pic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29AE790E-F238-4CA4-932C-198535EE464F}"/>
                </a:ext>
              </a:extLst>
            </p:cNvPr>
            <p:cNvSpPr txBox="1"/>
            <p:nvPr/>
          </p:nvSpPr>
          <p:spPr>
            <a:xfrm>
              <a:off x="7975453" y="5631717"/>
              <a:ext cx="184284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>
                  <a:solidFill>
                    <a:srgbClr val="1C257A"/>
                  </a:solidFill>
                  <a:latin typeface="+mj-lt"/>
                </a:rPr>
                <a:t>Lessing-Gymnasium Uelzen</a:t>
              </a:r>
            </a:p>
          </p:txBody>
        </p:sp>
        <p:grpSp>
          <p:nvGrpSpPr>
            <p:cNvPr id="43" name="Gruppieren 42">
              <a:extLst>
                <a:ext uri="{FF2B5EF4-FFF2-40B4-BE49-F238E27FC236}">
                  <a16:creationId xmlns:a16="http://schemas.microsoft.com/office/drawing/2014/main" id="{52C4B345-5066-4335-8586-803A861D7C35}"/>
                </a:ext>
              </a:extLst>
            </p:cNvPr>
            <p:cNvGrpSpPr/>
            <p:nvPr/>
          </p:nvGrpSpPr>
          <p:grpSpPr>
            <a:xfrm>
              <a:off x="4505680" y="5710500"/>
              <a:ext cx="4810295" cy="577081"/>
              <a:chOff x="4505680" y="5710500"/>
              <a:chExt cx="4810295" cy="577081"/>
            </a:xfrm>
          </p:grpSpPr>
          <p:pic>
            <p:nvPicPr>
              <p:cNvPr id="44" name="Picture 2" descr="Creative Commons Lizenzvertrag">
                <a:extLst>
                  <a:ext uri="{FF2B5EF4-FFF2-40B4-BE49-F238E27FC236}">
                    <a16:creationId xmlns:a16="http://schemas.microsoft.com/office/drawing/2014/main" id="{B3A73034-7EE2-4B17-8278-BF66686BE8F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77775" y="5965163"/>
                <a:ext cx="838200" cy="2952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5" name="Rechteck 44">
                <a:extLst>
                  <a:ext uri="{FF2B5EF4-FFF2-40B4-BE49-F238E27FC236}">
                    <a16:creationId xmlns:a16="http://schemas.microsoft.com/office/drawing/2014/main" id="{1D6CE6F9-9948-4A20-AD36-F016A801D036}"/>
                  </a:ext>
                </a:extLst>
              </p:cNvPr>
              <p:cNvSpPr/>
              <p:nvPr/>
            </p:nvSpPr>
            <p:spPr>
              <a:xfrm>
                <a:off x="4505680" y="5710500"/>
                <a:ext cx="3882351" cy="577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05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Dieses Werk ist lizenziert unter einer</a:t>
                </a:r>
                <a:br>
                  <a:rPr lang="de-DE" sz="105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</a:br>
                <a:r>
                  <a:rPr lang="de-DE" sz="105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5"/>
                  </a:rPr>
                  <a:t>Creative Commons Namensnennung - Nicht-kommerziell – </a:t>
                </a:r>
                <a:br>
                  <a:rPr lang="de-DE" sz="105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5"/>
                  </a:rPr>
                </a:br>
                <a:r>
                  <a:rPr lang="de-DE" sz="105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5"/>
                  </a:rPr>
                  <a:t>Weitergabe unter gleichen Bedingungen 4.0 International Lizenz</a:t>
                </a:r>
                <a:r>
                  <a:rPr lang="de-DE" sz="105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.</a:t>
                </a:r>
                <a:endParaRPr lang="de-DE" sz="1050"/>
              </a:p>
            </p:txBody>
          </p:sp>
        </p:grpSp>
      </p:grpSp>
      <p:sp>
        <p:nvSpPr>
          <p:cNvPr id="52" name="Textfeld 51">
            <a:extLst>
              <a:ext uri="{FF2B5EF4-FFF2-40B4-BE49-F238E27FC236}">
                <a16:creationId xmlns:a16="http://schemas.microsoft.com/office/drawing/2014/main" id="{16D094D7-EFD2-45C4-905C-DA1CD3D63232}"/>
              </a:ext>
            </a:extLst>
          </p:cNvPr>
          <p:cNvSpPr txBox="1"/>
          <p:nvPr/>
        </p:nvSpPr>
        <p:spPr>
          <a:xfrm>
            <a:off x="1931965" y="4185330"/>
            <a:ext cx="810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Bäcker</a:t>
            </a:r>
          </a:p>
        </p:txBody>
      </p:sp>
    </p:spTree>
    <p:extLst>
      <p:ext uri="{BB962C8B-B14F-4D97-AF65-F5344CB8AC3E}">
        <p14:creationId xmlns:p14="http://schemas.microsoft.com/office/powerpoint/2010/main" val="786245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719A52FF-E8EC-4F9B-891F-B007AB5A76B6}"/>
              </a:ext>
            </a:extLst>
          </p:cNvPr>
          <p:cNvGrpSpPr/>
          <p:nvPr/>
        </p:nvGrpSpPr>
        <p:grpSpPr>
          <a:xfrm>
            <a:off x="420810" y="238228"/>
            <a:ext cx="3525385" cy="3633036"/>
            <a:chOff x="-39207" y="2956"/>
            <a:chExt cx="3525385" cy="3633036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68D45C5F-D7B4-447C-9936-63828379CF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224" b="93815" l="5866" r="93196">
                          <a14:foregroundMark x1="53496" y1="7365" x2="50258" y2="20302"/>
                          <a14:foregroundMark x1="50258" y1="20302" x2="48663" y2="22474"/>
                          <a14:foregroundMark x1="81605" y1="48442" x2="93196" y2="55430"/>
                          <a14:foregroundMark x1="93196" y1="55430" x2="80479" y2="51841"/>
                          <a14:foregroundMark x1="80479" y1="51841" x2="80666" y2="49953"/>
                          <a14:foregroundMark x1="11403" y1="45231" x2="17222" y2="57177"/>
                          <a14:foregroundMark x1="17222" y1="57177" x2="11262" y2="45515"/>
                          <a14:foregroundMark x1="50305" y1="80642" x2="51947" y2="93815"/>
                          <a14:foregroundMark x1="51947" y1="93815" x2="42374" y2="84561"/>
                          <a14:foregroundMark x1="42374" y1="84561" x2="50587" y2="80642"/>
                          <a14:foregroundMark x1="5866" y1="51605" x2="8916" y2="52314"/>
                          <a14:foregroundMark x1="40216" y1="42871" x2="40638" y2="43862"/>
                          <a14:foregroundMark x1="46973" y1="61473" x2="55420" y2="410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494"/>
            <a:stretch/>
          </p:blipFill>
          <p:spPr>
            <a:xfrm>
              <a:off x="-39207" y="904407"/>
              <a:ext cx="3486178" cy="2546919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2DAA934D-6351-4155-ACB9-D6FD12890CDE}"/>
                </a:ext>
              </a:extLst>
            </p:cNvPr>
            <p:cNvSpPr txBox="1"/>
            <p:nvPr/>
          </p:nvSpPr>
          <p:spPr>
            <a:xfrm>
              <a:off x="0" y="2105487"/>
              <a:ext cx="964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4 Tracey 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E4E3FD89-8183-4519-84AA-284BAB9A0663}"/>
                </a:ext>
              </a:extLst>
            </p:cNvPr>
            <p:cNvSpPr txBox="1"/>
            <p:nvPr/>
          </p:nvSpPr>
          <p:spPr>
            <a:xfrm>
              <a:off x="1221699" y="3266660"/>
              <a:ext cx="964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4 Tracey 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FA77305A-5247-41BD-ABD9-0E8EC81668A0}"/>
                </a:ext>
              </a:extLst>
            </p:cNvPr>
            <p:cNvSpPr txBox="1"/>
            <p:nvPr/>
          </p:nvSpPr>
          <p:spPr>
            <a:xfrm>
              <a:off x="2521811" y="2129062"/>
              <a:ext cx="964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4 Tracey 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BFE6A398-592E-4C9F-86D1-270ED79CCBDD}"/>
                </a:ext>
              </a:extLst>
            </p:cNvPr>
            <p:cNvSpPr txBox="1"/>
            <p:nvPr/>
          </p:nvSpPr>
          <p:spPr>
            <a:xfrm>
              <a:off x="1221697" y="665129"/>
              <a:ext cx="964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4 Tracey </a:t>
              </a:r>
            </a:p>
          </p:txBody>
        </p:sp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A1EC1989-AEE9-41FE-AAAD-5439557132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224" b="93815" l="5866" r="93196">
                          <a14:foregroundMark x1="53496" y1="7365" x2="50258" y2="20302"/>
                          <a14:foregroundMark x1="50258" y1="20302" x2="48663" y2="22474"/>
                          <a14:foregroundMark x1="81605" y1="48442" x2="93196" y2="55430"/>
                          <a14:foregroundMark x1="93196" y1="55430" x2="80479" y2="51841"/>
                          <a14:foregroundMark x1="80479" y1="51841" x2="80666" y2="49953"/>
                          <a14:foregroundMark x1="11403" y1="45231" x2="17222" y2="57177"/>
                          <a14:foregroundMark x1="17222" y1="57177" x2="11262" y2="45515"/>
                          <a14:foregroundMark x1="50305" y1="80642" x2="51947" y2="93815"/>
                          <a14:foregroundMark x1="51947" y1="93815" x2="42374" y2="84561"/>
                          <a14:foregroundMark x1="42374" y1="84561" x2="50587" y2="80642"/>
                          <a14:foregroundMark x1="5866" y1="51605" x2="8916" y2="52314"/>
                          <a14:foregroundMark x1="40216" y1="42871" x2="40638" y2="43862"/>
                          <a14:foregroundMark x1="46973" y1="61473" x2="55420" y2="4107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204" t="4358" r="37293" b="73867"/>
            <a:stretch/>
          </p:blipFill>
          <p:spPr>
            <a:xfrm>
              <a:off x="1311639" y="2956"/>
              <a:ext cx="784485" cy="754506"/>
            </a:xfrm>
            <a:prstGeom prst="rect">
              <a:avLst/>
            </a:prstGeom>
          </p:spPr>
        </p:pic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BB40C2A-2DF5-497D-AA49-2A28C34EF1E3}"/>
              </a:ext>
            </a:extLst>
          </p:cNvPr>
          <p:cNvGrpSpPr/>
          <p:nvPr/>
        </p:nvGrpSpPr>
        <p:grpSpPr>
          <a:xfrm>
            <a:off x="7321049" y="693939"/>
            <a:ext cx="1575828" cy="2873001"/>
            <a:chOff x="99918" y="202772"/>
            <a:chExt cx="1575828" cy="2873001"/>
          </a:xfrm>
        </p:grpSpPr>
        <p:pic>
          <p:nvPicPr>
            <p:cNvPr id="12" name="Grafik 11" descr="Ein Bild, das Objekt enthält.&#10;&#10;Automatisch generierte Beschreibung">
              <a:extLst>
                <a:ext uri="{FF2B5EF4-FFF2-40B4-BE49-F238E27FC236}">
                  <a16:creationId xmlns:a16="http://schemas.microsoft.com/office/drawing/2014/main" id="{A6F8BD2D-0321-4478-A577-D7344FE239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70" t="18348" r="33747" b="18351"/>
            <a:stretch/>
          </p:blipFill>
          <p:spPr>
            <a:xfrm>
              <a:off x="249802" y="202772"/>
              <a:ext cx="1189308" cy="1225206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F4737EFD-D698-461F-9D7D-BAA68AD057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28" t="18805" r="19693" b="13976"/>
            <a:stretch/>
          </p:blipFill>
          <p:spPr>
            <a:xfrm>
              <a:off x="99918" y="1854132"/>
              <a:ext cx="1575828" cy="896467"/>
            </a:xfrm>
            <a:prstGeom prst="rect">
              <a:avLst/>
            </a:prstGeom>
          </p:spPr>
        </p:pic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5CDBB200-C801-4989-8320-1789F1D0767F}"/>
                </a:ext>
              </a:extLst>
            </p:cNvPr>
            <p:cNvSpPr/>
            <p:nvPr/>
          </p:nvSpPr>
          <p:spPr>
            <a:xfrm>
              <a:off x="324777" y="2706441"/>
              <a:ext cx="107144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/>
                <a:t>10 Tracey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F269C20F-F47F-4B57-8EA7-4D1159BDA4D7}"/>
                </a:ext>
              </a:extLst>
            </p:cNvPr>
            <p:cNvSpPr/>
            <p:nvPr/>
          </p:nvSpPr>
          <p:spPr>
            <a:xfrm>
              <a:off x="367242" y="1396532"/>
              <a:ext cx="9544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/>
                <a:t>7 Tracey</a:t>
              </a:r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B1D5239-BE0E-418F-A573-AE45FA337B06}"/>
              </a:ext>
            </a:extLst>
          </p:cNvPr>
          <p:cNvGrpSpPr/>
          <p:nvPr/>
        </p:nvGrpSpPr>
        <p:grpSpPr>
          <a:xfrm>
            <a:off x="4657142" y="435839"/>
            <a:ext cx="1616739" cy="3484054"/>
            <a:chOff x="123294" y="116396"/>
            <a:chExt cx="1616739" cy="3484054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0FAD526A-3434-4C08-8A93-A7B46620B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590" y="116396"/>
              <a:ext cx="1614443" cy="1613727"/>
            </a:xfrm>
            <a:prstGeom prst="rect">
              <a:avLst/>
            </a:prstGeom>
          </p:spPr>
        </p:pic>
        <p:pic>
          <p:nvPicPr>
            <p:cNvPr id="18" name="Grafik 17" descr="Ein Bild, das Gebäude, sitzend enthält.&#10;&#10;Automatisch generierte Beschreibung">
              <a:extLst>
                <a:ext uri="{FF2B5EF4-FFF2-40B4-BE49-F238E27FC236}">
                  <a16:creationId xmlns:a16="http://schemas.microsoft.com/office/drawing/2014/main" id="{7C799A43-D09E-47CA-A4A5-D2BF7509D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294" y="2145594"/>
              <a:ext cx="1616739" cy="1146784"/>
            </a:xfrm>
            <a:prstGeom prst="rect">
              <a:avLst/>
            </a:prstGeom>
          </p:spPr>
        </p:pic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AEBB968-3DC6-462C-9808-6A07BBE1F5FF}"/>
                </a:ext>
              </a:extLst>
            </p:cNvPr>
            <p:cNvSpPr txBox="1"/>
            <p:nvPr/>
          </p:nvSpPr>
          <p:spPr>
            <a:xfrm>
              <a:off x="519433" y="3231118"/>
              <a:ext cx="964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5 Tracey 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E91E60E0-39D8-4E46-8FC3-330ECE8BFEC6}"/>
                </a:ext>
              </a:extLst>
            </p:cNvPr>
            <p:cNvSpPr txBox="1"/>
            <p:nvPr/>
          </p:nvSpPr>
          <p:spPr>
            <a:xfrm>
              <a:off x="449479" y="1698046"/>
              <a:ext cx="9643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3 Tracey 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00689E1D-7961-488B-A4FB-4BA820A4E8A0}"/>
              </a:ext>
            </a:extLst>
          </p:cNvPr>
          <p:cNvGrpSpPr/>
          <p:nvPr/>
        </p:nvGrpSpPr>
        <p:grpSpPr>
          <a:xfrm>
            <a:off x="420810" y="4264745"/>
            <a:ext cx="2853989" cy="2232937"/>
            <a:chOff x="151148" y="126322"/>
            <a:chExt cx="2853989" cy="2232937"/>
          </a:xfrm>
        </p:grpSpPr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FC777E77-192E-42C4-9AF3-403A66374D26}"/>
                </a:ext>
              </a:extLst>
            </p:cNvPr>
            <p:cNvSpPr txBox="1"/>
            <p:nvPr/>
          </p:nvSpPr>
          <p:spPr>
            <a:xfrm>
              <a:off x="251573" y="1986162"/>
              <a:ext cx="12167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20 Tracey </a:t>
              </a: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4FC1E1AC-94E5-4F01-9544-583C5326DE2B}"/>
                </a:ext>
              </a:extLst>
            </p:cNvPr>
            <p:cNvSpPr txBox="1"/>
            <p:nvPr/>
          </p:nvSpPr>
          <p:spPr>
            <a:xfrm>
              <a:off x="1733096" y="1989927"/>
              <a:ext cx="10958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/>
                <a:t>30 Tracey </a:t>
              </a:r>
            </a:p>
          </p:txBody>
        </p:sp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30D0B26D-BB6C-4629-97CB-CF3737E8F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0668" y="126322"/>
              <a:ext cx="1374469" cy="1800225"/>
            </a:xfrm>
            <a:prstGeom prst="rect">
              <a:avLst/>
            </a:prstGeom>
          </p:spPr>
        </p:pic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99DC6095-9CAE-4463-96AF-E36B9D65A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148" y="126322"/>
              <a:ext cx="1417549" cy="2013962"/>
            </a:xfrm>
            <a:prstGeom prst="rect">
              <a:avLst/>
            </a:prstGeom>
          </p:spPr>
        </p:pic>
      </p:grpSp>
      <p:sp>
        <p:nvSpPr>
          <p:cNvPr id="26" name="Rechteck 25">
            <a:extLst>
              <a:ext uri="{FF2B5EF4-FFF2-40B4-BE49-F238E27FC236}">
                <a16:creationId xmlns:a16="http://schemas.microsoft.com/office/drawing/2014/main" id="{DCE32E81-D66D-47FF-8FB6-B4D22B8E6E20}"/>
              </a:ext>
            </a:extLst>
          </p:cNvPr>
          <p:cNvSpPr/>
          <p:nvPr/>
        </p:nvSpPr>
        <p:spPr>
          <a:xfrm>
            <a:off x="420810" y="107817"/>
            <a:ext cx="3538916" cy="38172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0AB30F5C-F623-4A64-8774-186F311F2F87}"/>
              </a:ext>
            </a:extLst>
          </p:cNvPr>
          <p:cNvSpPr/>
          <p:nvPr/>
        </p:nvSpPr>
        <p:spPr>
          <a:xfrm>
            <a:off x="4273419" y="102636"/>
            <a:ext cx="2321189" cy="38172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B1F2F500-C0EC-442C-A996-F65306A562CC}"/>
              </a:ext>
            </a:extLst>
          </p:cNvPr>
          <p:cNvSpPr/>
          <p:nvPr/>
        </p:nvSpPr>
        <p:spPr>
          <a:xfrm>
            <a:off x="6904992" y="106780"/>
            <a:ext cx="2321189" cy="38172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5AADC7A2-817E-4D01-8540-2603DF8092C2}"/>
              </a:ext>
            </a:extLst>
          </p:cNvPr>
          <p:cNvSpPr/>
          <p:nvPr/>
        </p:nvSpPr>
        <p:spPr>
          <a:xfrm>
            <a:off x="420810" y="4155406"/>
            <a:ext cx="2968670" cy="24516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E3CB318A-A51E-423E-B70A-4B236C9454FA}"/>
              </a:ext>
            </a:extLst>
          </p:cNvPr>
          <p:cNvGrpSpPr/>
          <p:nvPr/>
        </p:nvGrpSpPr>
        <p:grpSpPr>
          <a:xfrm>
            <a:off x="4273419" y="4928950"/>
            <a:ext cx="5312620" cy="1568732"/>
            <a:chOff x="4505680" y="4718849"/>
            <a:chExt cx="5312620" cy="1568732"/>
          </a:xfrm>
        </p:grpSpPr>
        <p:pic>
          <p:nvPicPr>
            <p:cNvPr id="30" name="Grafik 29">
              <a:extLst>
                <a:ext uri="{FF2B5EF4-FFF2-40B4-BE49-F238E27FC236}">
                  <a16:creationId xmlns:a16="http://schemas.microsoft.com/office/drawing/2014/main" id="{7C9000AB-26AF-43B7-BD9E-F6C4F0049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417162" y="4718849"/>
              <a:ext cx="959427" cy="959427"/>
            </a:xfrm>
            <a:prstGeom prst="rect">
              <a:avLst/>
            </a:prstGeom>
          </p:spPr>
        </p:pic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ADCC1035-BC5E-4237-9EC2-486E341D51CF}"/>
                </a:ext>
              </a:extLst>
            </p:cNvPr>
            <p:cNvSpPr txBox="1"/>
            <p:nvPr/>
          </p:nvSpPr>
          <p:spPr>
            <a:xfrm>
              <a:off x="7975453" y="5631717"/>
              <a:ext cx="184284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>
                  <a:solidFill>
                    <a:srgbClr val="1C257A"/>
                  </a:solidFill>
                  <a:latin typeface="+mj-lt"/>
                </a:rPr>
                <a:t>Lessing-Gymnasium Uelzen</a:t>
              </a:r>
            </a:p>
          </p:txBody>
        </p:sp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640A2E57-8811-4F51-AFD5-F09C88DDF138}"/>
                </a:ext>
              </a:extLst>
            </p:cNvPr>
            <p:cNvGrpSpPr/>
            <p:nvPr/>
          </p:nvGrpSpPr>
          <p:grpSpPr>
            <a:xfrm>
              <a:off x="4505680" y="5710500"/>
              <a:ext cx="4810295" cy="577081"/>
              <a:chOff x="4505680" y="5710500"/>
              <a:chExt cx="4810295" cy="577081"/>
            </a:xfrm>
          </p:grpSpPr>
          <p:pic>
            <p:nvPicPr>
              <p:cNvPr id="33" name="Picture 2" descr="Creative Commons Lizenzvertrag">
                <a:extLst>
                  <a:ext uri="{FF2B5EF4-FFF2-40B4-BE49-F238E27FC236}">
                    <a16:creationId xmlns:a16="http://schemas.microsoft.com/office/drawing/2014/main" id="{7CCFB7E6-34E1-4575-9CE4-F712DD6C1F1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77775" y="5965163"/>
                <a:ext cx="838200" cy="2952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4" name="Rechteck 33">
                <a:extLst>
                  <a:ext uri="{FF2B5EF4-FFF2-40B4-BE49-F238E27FC236}">
                    <a16:creationId xmlns:a16="http://schemas.microsoft.com/office/drawing/2014/main" id="{B9027600-A5B5-4AB6-80FA-6F64B688EC92}"/>
                  </a:ext>
                </a:extLst>
              </p:cNvPr>
              <p:cNvSpPr/>
              <p:nvPr/>
            </p:nvSpPr>
            <p:spPr>
              <a:xfrm>
                <a:off x="4505680" y="5710500"/>
                <a:ext cx="3882351" cy="5770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de-DE" sz="105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Dieses Werk ist lizenziert unter einer</a:t>
                </a:r>
                <a:br>
                  <a:rPr lang="de-DE" sz="105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</a:br>
                <a:r>
                  <a:rPr lang="de-DE" sz="105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3"/>
                  </a:rPr>
                  <a:t>Creative Commons Namensnennung - Nicht-kommerziell – </a:t>
                </a:r>
                <a:br>
                  <a:rPr lang="de-DE" sz="105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3"/>
                  </a:rPr>
                </a:br>
                <a:r>
                  <a:rPr lang="de-DE" sz="1050">
                    <a:solidFill>
                      <a:srgbClr val="049CCF"/>
                    </a:solidFill>
                    <a:latin typeface="source sans pro" panose="020B0503030403020204" pitchFamily="34" charset="0"/>
                    <a:hlinkClick r:id="rId13"/>
                  </a:rPr>
                  <a:t>Weitergabe unter gleichen Bedingungen 4.0 International Lizenz</a:t>
                </a:r>
                <a:r>
                  <a:rPr lang="de-DE" sz="1050">
                    <a:solidFill>
                      <a:srgbClr val="464646"/>
                    </a:solidFill>
                    <a:latin typeface="source sans pro" panose="020B0503030403020204" pitchFamily="34" charset="0"/>
                  </a:rPr>
                  <a:t>.</a:t>
                </a:r>
                <a:endParaRPr lang="de-DE" sz="1050"/>
              </a:p>
            </p:txBody>
          </p:sp>
        </p:grpSp>
      </p:grpSp>
      <p:sp>
        <p:nvSpPr>
          <p:cNvPr id="36" name="Textfeld 35">
            <a:extLst>
              <a:ext uri="{FF2B5EF4-FFF2-40B4-BE49-F238E27FC236}">
                <a16:creationId xmlns:a16="http://schemas.microsoft.com/office/drawing/2014/main" id="{0D6C9084-C9B3-4438-A310-E3C1E29ED692}"/>
              </a:ext>
            </a:extLst>
          </p:cNvPr>
          <p:cNvSpPr txBox="1"/>
          <p:nvPr/>
        </p:nvSpPr>
        <p:spPr>
          <a:xfrm>
            <a:off x="5066522" y="4027292"/>
            <a:ext cx="797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Kasino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C84BAD2F-4FE0-47B0-BA29-85902C318EE3}"/>
              </a:ext>
            </a:extLst>
          </p:cNvPr>
          <p:cNvSpPr txBox="1"/>
          <p:nvPr/>
        </p:nvSpPr>
        <p:spPr>
          <a:xfrm>
            <a:off x="7595664" y="4012303"/>
            <a:ext cx="971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Fanshop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CC3C20B4-D954-47DE-A6B3-7F89271F392E}"/>
              </a:ext>
            </a:extLst>
          </p:cNvPr>
          <p:cNvSpPr txBox="1"/>
          <p:nvPr/>
        </p:nvSpPr>
        <p:spPr>
          <a:xfrm>
            <a:off x="3451451" y="5164857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Sportladen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FE676049-CAF0-493E-A50B-959E0338789E}"/>
              </a:ext>
            </a:extLst>
          </p:cNvPr>
          <p:cNvSpPr txBox="1"/>
          <p:nvPr/>
        </p:nvSpPr>
        <p:spPr>
          <a:xfrm>
            <a:off x="3405603" y="4068428"/>
            <a:ext cx="1284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Supermarkt</a:t>
            </a:r>
          </a:p>
        </p:txBody>
      </p:sp>
    </p:spTree>
    <p:extLst>
      <p:ext uri="{BB962C8B-B14F-4D97-AF65-F5344CB8AC3E}">
        <p14:creationId xmlns:p14="http://schemas.microsoft.com/office/powerpoint/2010/main" val="3135116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122</Words>
  <Application>Microsoft Office PowerPoint</Application>
  <PresentationFormat>A4-Papier (210 x 297 mm)</PresentationFormat>
  <Paragraphs>24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source sans pro</vt:lpstr>
      <vt:lpstr>Office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Mirek Hancl</dc:creator>
  <cp:lastModifiedBy>Mirek Hancl</cp:lastModifiedBy>
  <cp:revision>11</cp:revision>
  <dcterms:created xsi:type="dcterms:W3CDTF">2019-05-31T11:20:25Z</dcterms:created>
  <dcterms:modified xsi:type="dcterms:W3CDTF">2019-12-15T11:19:04Z</dcterms:modified>
</cp:coreProperties>
</file>